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4665" autoAdjust="0"/>
  </p:normalViewPr>
  <p:slideViewPr>
    <p:cSldViewPr snapToGrid="0" snapToObjects="1">
      <p:cViewPr>
        <p:scale>
          <a:sx n="100" d="100"/>
          <a:sy n="100" d="100"/>
        </p:scale>
        <p:origin x="-1512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nt want th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D61BA-B7A5-5C46-AF46-1C3F0F08C892}" type="slidenum">
              <a:rPr lang="en-US" smtClean="0"/>
              <a:t>‹#›</a:t>
            </a:fld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510943" y="343295"/>
            <a:ext cx="8120639" cy="1569215"/>
            <a:chOff x="566161" y="370901"/>
            <a:chExt cx="8120639" cy="1569215"/>
          </a:xfrm>
        </p:grpSpPr>
        <p:pic>
          <p:nvPicPr>
            <p:cNvPr id="7" name="Picture 6" descr="ippog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370901"/>
              <a:ext cx="1638300" cy="12827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 userDrawn="1"/>
          </p:nvSpPr>
          <p:spPr>
            <a:xfrm>
              <a:off x="566161" y="1570784"/>
              <a:ext cx="3639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1400" b="1" dirty="0" smtClean="0"/>
                <a:t>International Particle Physics</a:t>
              </a:r>
              <a:r>
                <a:rPr lang="en-US" sz="1400" b="1" baseline="0" dirty="0" smtClean="0"/>
                <a:t> Outreach Group</a:t>
              </a:r>
              <a:endParaRPr lang="en-US" sz="1400" b="1" dirty="0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685800" y="1940116"/>
              <a:ext cx="8001000" cy="0"/>
            </a:xfrm>
            <a:prstGeom prst="line">
              <a:avLst/>
            </a:prstGeom>
            <a:ln w="38100">
              <a:solidFill>
                <a:srgbClr val="66993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 Placeholder 2"/>
          <p:cNvSpPr>
            <a:spLocks noGrp="1"/>
          </p:cNvSpPr>
          <p:nvPr>
            <p:ph idx="1" hasCustomPrompt="1"/>
          </p:nvPr>
        </p:nvSpPr>
        <p:spPr>
          <a:xfrm>
            <a:off x="510943" y="2193731"/>
            <a:ext cx="8229600" cy="391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buFontTx/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84720" y="274638"/>
            <a:ext cx="6202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8C8952-4869-314D-B523-C005663EAC57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539B6-6C48-A04D-89A6-8125CC8839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3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2484720" y="274638"/>
            <a:ext cx="6202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943" y="2193731"/>
            <a:ext cx="8229600" cy="39165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61BA-B7A5-5C46-AF46-1C3F0F08C89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10943" y="343295"/>
            <a:ext cx="8120639" cy="1569215"/>
            <a:chOff x="566161" y="370901"/>
            <a:chExt cx="8120639" cy="1569215"/>
          </a:xfrm>
        </p:grpSpPr>
        <p:pic>
          <p:nvPicPr>
            <p:cNvPr id="8" name="Picture 7" descr="ippog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800" y="370901"/>
              <a:ext cx="1638300" cy="12827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 userDrawn="1"/>
          </p:nvSpPr>
          <p:spPr>
            <a:xfrm>
              <a:off x="566161" y="1570784"/>
              <a:ext cx="36393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en-US" sz="1400" b="1" dirty="0" smtClean="0"/>
                <a:t>International Particle Physics</a:t>
              </a:r>
              <a:r>
                <a:rPr lang="en-US" sz="1400" b="1" baseline="0" dirty="0" smtClean="0"/>
                <a:t> Outreach Group</a:t>
              </a:r>
              <a:endParaRPr lang="en-US" sz="1400" b="1" dirty="0"/>
            </a:p>
          </p:txBody>
        </p:sp>
        <p:cxnSp>
          <p:nvCxnSpPr>
            <p:cNvPr id="10" name="Straight Connector 9"/>
            <p:cNvCxnSpPr/>
            <p:nvPr userDrawn="1"/>
          </p:nvCxnSpPr>
          <p:spPr>
            <a:xfrm>
              <a:off x="685800" y="1940116"/>
              <a:ext cx="8001000" cy="0"/>
            </a:xfrm>
            <a:prstGeom prst="line">
              <a:avLst/>
            </a:prstGeom>
            <a:ln w="38100">
              <a:solidFill>
                <a:srgbClr val="66993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037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solidFill>
                  <a:srgbClr val="3366FF"/>
                </a:solidFill>
              </a:rPr>
              <a:t>Panel: «Events»</a:t>
            </a:r>
            <a:endParaRPr lang="de-CH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56499"/>
      </p:ext>
    </p:extLst>
  </p:cSld>
  <p:clrMapOvr>
    <a:masterClrMapping/>
  </p:clrMapOvr>
</p:sld>
</file>

<file path=ppt/theme/theme1.xml><?xml version="1.0" encoding="utf-8"?>
<a:theme xmlns:a="http://schemas.openxmlformats.org/drawingml/2006/main" name="Panel master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Panel master</vt:lpstr>
      <vt:lpstr>Panel: «Events»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Marge Bardeen</dc:creator>
  <cp:lastModifiedBy>Hans Peter Beck</cp:lastModifiedBy>
  <cp:revision>17</cp:revision>
  <dcterms:created xsi:type="dcterms:W3CDTF">2013-11-08T15:53:57Z</dcterms:created>
  <dcterms:modified xsi:type="dcterms:W3CDTF">2013-11-11T17:24:49Z</dcterms:modified>
</cp:coreProperties>
</file>