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2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9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70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8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95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3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2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9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3739-8E18-4EC5-B1A2-67D3408E6A66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5FFC-EC62-4E93-A148-65A7FA65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2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69847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Audience  - huge variations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New Material - fun but too advanced 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Length  - important to be concise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Videos - adds variety but keep short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Choice of content – focus on a few aspects but don’t miss out key points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Include collaboration, people and own involvement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Higgs discovery just a start – dark universe – future </a:t>
            </a:r>
            <a:r>
              <a:rPr lang="en-GB" sz="3200" dirty="0" smtClean="0">
                <a:solidFill>
                  <a:srgbClr val="002060"/>
                </a:solidFill>
              </a:rPr>
              <a:t>opportunities</a:t>
            </a:r>
            <a:endParaRPr lang="en-GB" sz="32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</a:rPr>
              <a:t>Acknowledgements – colleagues slides</a:t>
            </a:r>
          </a:p>
          <a:p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8864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</a:rPr>
              <a:t>Challenges include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337" y="260648"/>
            <a:ext cx="4298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dirty="0" smtClean="0">
                <a:solidFill>
                  <a:srgbClr val="002060"/>
                </a:solidFill>
              </a:rPr>
              <a:t>Challenges  continued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183418"/>
            <a:ext cx="71287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Content Choice and Order  - very important </a:t>
            </a:r>
          </a:p>
          <a:p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eg</a:t>
            </a:r>
            <a:r>
              <a:rPr lang="en-GB" sz="2400" dirty="0" smtClean="0">
                <a:solidFill>
                  <a:srgbClr val="002060"/>
                </a:solidFill>
              </a:rPr>
              <a:t> flows naturally with mix of photos and more detail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060848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Describe  known particles and force carriers -  little time for how this is known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Any theory ?  Any link to universe (very large – very small)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to say about Higgs field and boson properties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Describe some of the mysteries to motivate the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LHC construction and key points (Engineering challenges)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Detector construction,  recognising particles, how detectors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International collaboration, people, your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Explain how collisions are interpreted and analysed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Keep it simple before mentioning challenges like pileup </a:t>
            </a:r>
            <a:r>
              <a:rPr lang="en-GB" dirty="0"/>
              <a:t>,</a:t>
            </a:r>
            <a:r>
              <a:rPr lang="en-GB" dirty="0" smtClean="0"/>
              <a:t>triggering</a:t>
            </a:r>
            <a:r>
              <a:rPr lang="en-GB" dirty="0" smtClean="0"/>
              <a:t>, …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Mass plot – how is mass calculated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Easy to show Higgs candidate event displays and animated mass plots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to describe importance of other measurements or searches if there were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How much time to spend on spin offs or applications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Stress some of the future opportunities  for discoveries/exploration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83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2060"/>
                </a:solidFill>
              </a:rPr>
              <a:t>Highlights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19675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Great atmosphere at the end of a successful public talk</a:t>
            </a:r>
          </a:p>
          <a:p>
            <a:endParaRPr lang="en-GB" dirty="0" smtClean="0"/>
          </a:p>
          <a:p>
            <a:r>
              <a:rPr lang="en-GB" dirty="0" smtClean="0"/>
              <a:t>Sometimes  emphasised by  range of public and private questions</a:t>
            </a:r>
          </a:p>
          <a:p>
            <a:endParaRPr lang="en-GB" dirty="0"/>
          </a:p>
          <a:p>
            <a:r>
              <a:rPr lang="en-GB" dirty="0" smtClean="0"/>
              <a:t>Sometimes the talk only works  well for a smaller number of people – however for them it can still be a big influence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50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271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bhamuser</dc:creator>
  <cp:lastModifiedBy>bhamuser</cp:lastModifiedBy>
  <cp:revision>7</cp:revision>
  <dcterms:created xsi:type="dcterms:W3CDTF">2014-11-03T13:50:48Z</dcterms:created>
  <dcterms:modified xsi:type="dcterms:W3CDTF">2014-11-07T10:20:56Z</dcterms:modified>
</cp:coreProperties>
</file>